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ke-navngivet sektion" id="{D9E41A81-DD5B-4B1F-B855-9648B5AA397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Wendrich" initials="TW" lastIdx="1" clrIdx="0">
    <p:extLst>
      <p:ext uri="{19B8F6BF-5375-455C-9EA6-DF929625EA0E}">
        <p15:presenceInfo xmlns:p15="http://schemas.microsoft.com/office/powerpoint/2012/main" userId="S::twe@fors.dk::cfec9229-34ae-4816-9196-60d23c793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99882-F4DC-4CAF-990F-BBE566E16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02FCD6A-0A6E-4A2A-AD9A-5E28AB511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8E2886-BB98-4D48-9138-59ACE8D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7C8A0E-6270-4246-B029-7E09DAC5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4DAD1A7-260A-455E-BC81-22F14DA8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89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88CB6-F3F0-42F0-B269-C41F68FF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34AB88C-A843-4B17-BFA6-E28BA6722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7E663D5-1BA9-4F7B-8FA6-65450B3A6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14E4E1-CFF4-4131-9EB3-922EA66E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EC7C47-9C96-40BA-BCE7-4F1113C0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04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5D7CD25-BFCD-4DF4-8F35-B1C22F951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E48CC3F-C8DB-4EDD-9DB3-5F7812DCA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9B87C8-12D5-4B6F-AF8B-83250986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2D3C711-6976-4699-982A-1D3D4FFF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358752-4A13-44CB-B1ED-26A00625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06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30B43-68AD-4B4E-B8BA-A0088829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6D610A-D7BD-441B-927C-27D468754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A97C32-BDFA-4AE4-A912-1465642E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B7B9C2-5F5C-461B-9E00-31C5965B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3DB5A4-6990-44EA-84D7-F34B2EDA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279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CC1C6-EE1C-4E66-BFED-517EF44C0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423A55D-D0BF-4815-876B-BFA5C1F4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BAAA02-ECE0-4E11-BA66-4D6D6E9A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80B762-7CE4-4099-8DFD-0E03F84F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9425A6-A3E6-4A3D-998F-4C3A9200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19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06D75-A81E-4A38-B71D-2F970AF1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32BA58-93EA-40C2-8B31-A3AED4115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BC4992D-72C8-4347-AECE-D8F3E68FF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A82074-3131-4C04-99F5-5752D7CE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7D3D255-96E1-43BC-B12D-C85E9239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E80D58-5F61-4555-A022-3E02D495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63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162EF-8A4F-4108-A0FF-868DC558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AF002F7-3776-45C4-8CFD-D5A0696CC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DF2A2A-5A8B-45D8-A421-BC4DB2054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7C28D91-8026-4AB8-9EA2-E0C90509C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63B0DD0-9F82-49AB-BC08-0D81FA23B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F26CFB2-F636-4AFE-98FD-46A8820C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7032357-DE07-4926-B4F4-B4C5D018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9CE6053-78B1-4B20-85EF-A6AE3A76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19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47405-3BA3-4339-8871-39802457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42149A7-4E39-47B4-AACE-A3F8E4CC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4F588B5-F3C4-4A41-A558-5834B3E3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4022703-3567-4FBD-9701-6476EEB1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774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83BE301-2AC0-4552-80B4-F1EABDEF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BF1A158-AD6A-4876-A4A3-6A4309CF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C8B0851-5320-4347-B23B-0E0BC3B7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06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7BC5B-05E6-4B2C-92EF-4208754D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9EA4A2-3C7A-45A5-BDCE-71BCE1F41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58E8998-3C9D-48D1-99B2-5C2D2B62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39DFEA-B96E-487C-BF06-6CE1E42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EEA2F8C-2D10-43C2-AFDB-9CECE869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53AA34-2D5D-4F85-9E77-5D34F8ED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96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FA2FD-DE12-4501-9B4D-815280DC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363A497-0363-47C4-B669-49256E702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CB28038-C3D5-4AF1-BECF-8D189A527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2986D0-9954-4424-8717-C3350E2F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48C440-6737-4DD7-8192-54464456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F406086-746E-4964-BE0F-509954D0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860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E324260-DA72-4032-AAD5-43C1DF68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409032-CE38-4542-A540-ACA6D5D5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A08806-8EAE-4DBD-AE3F-F7CB06410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934D-CC58-40E3-BA0C-D088D8CFAE4E}" type="datetimeFigureOut">
              <a:rPr lang="da-DK" smtClean="0"/>
              <a:t>13-01-2021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09ED5C-E3F3-4129-B88B-CFE371E4D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B6572B-70A6-449A-B393-F9516E7C0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B865-26CB-4CC9-BF28-820CBA41E8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53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l: højre 10">
            <a:extLst>
              <a:ext uri="{FF2B5EF4-FFF2-40B4-BE49-F238E27FC236}">
                <a16:creationId xmlns:a16="http://schemas.microsoft.com/office/drawing/2014/main" id="{8F0AF91B-66EA-42EA-9961-2394F8F34196}"/>
              </a:ext>
            </a:extLst>
          </p:cNvPr>
          <p:cNvSpPr/>
          <p:nvPr/>
        </p:nvSpPr>
        <p:spPr>
          <a:xfrm>
            <a:off x="0" y="154647"/>
            <a:ext cx="11573504" cy="27709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725000F1-C5BB-46C2-9628-83F400D2EFF4}"/>
              </a:ext>
            </a:extLst>
          </p:cNvPr>
          <p:cNvSpPr/>
          <p:nvPr/>
        </p:nvSpPr>
        <p:spPr>
          <a:xfrm>
            <a:off x="360510" y="568195"/>
            <a:ext cx="3021437" cy="838899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050" b="1" dirty="0">
                <a:solidFill>
                  <a:schemeClr val="bg1"/>
                </a:solidFill>
              </a:rPr>
              <a:t>Første gang du logger på ‘Min side’ skal du bruge</a:t>
            </a:r>
          </a:p>
          <a:p>
            <a:pPr marL="228600" indent="-228600">
              <a:buAutoNum type="arabicPeriod"/>
            </a:pPr>
            <a:r>
              <a:rPr lang="da-DK" sz="900" dirty="0"/>
              <a:t>Din mailadresse</a:t>
            </a:r>
          </a:p>
          <a:p>
            <a:pPr marL="228600" indent="-228600">
              <a:buAutoNum type="arabicPeriod"/>
            </a:pPr>
            <a:r>
              <a:rPr lang="da-DK" sz="900" dirty="0"/>
              <a:t>En selvvalgt adgangskode </a:t>
            </a:r>
          </a:p>
          <a:p>
            <a:pPr marL="228600" indent="-228600">
              <a:buAutoNum type="arabicPeriod"/>
            </a:pPr>
            <a:r>
              <a:rPr lang="da-DK" sz="900" dirty="0"/>
              <a:t>Dit kundenummer og adgangskode/aktiveringskode</a:t>
            </a:r>
          </a:p>
          <a:p>
            <a:r>
              <a:rPr lang="da-DK" sz="900" dirty="0"/>
              <a:t>        (de står øverst på din regning)</a:t>
            </a: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507C854A-07E8-4E57-A0A7-C5D5B89D4A9F}"/>
              </a:ext>
            </a:extLst>
          </p:cNvPr>
          <p:cNvSpPr/>
          <p:nvPr/>
        </p:nvSpPr>
        <p:spPr>
          <a:xfrm>
            <a:off x="3907984" y="582031"/>
            <a:ext cx="3086100" cy="838899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100" b="1" dirty="0">
                <a:solidFill>
                  <a:schemeClr val="bg1"/>
                </a:solidFill>
              </a:rPr>
              <a:t>Opret din brugerprofil </a:t>
            </a:r>
          </a:p>
          <a:p>
            <a:pPr marL="228600" indent="-228600">
              <a:buAutoNum type="arabicPeriod"/>
            </a:pPr>
            <a:r>
              <a:rPr lang="da-DK" sz="900" dirty="0"/>
              <a:t>Indtast dit fulde navn </a:t>
            </a:r>
          </a:p>
          <a:p>
            <a:pPr marL="228600" indent="-228600">
              <a:buAutoNum type="arabicPeriod"/>
            </a:pPr>
            <a:r>
              <a:rPr lang="da-DK" sz="900" dirty="0"/>
              <a:t>Indtast din e-mail</a:t>
            </a:r>
          </a:p>
          <a:p>
            <a:pPr marL="228600" indent="-228600">
              <a:buAutoNum type="arabicPeriod"/>
            </a:pPr>
            <a:r>
              <a:rPr lang="da-DK" sz="900" dirty="0"/>
              <a:t>Vælg en kode du kan huske (husk små og store bogstaver samt tal)</a:t>
            </a:r>
          </a:p>
        </p:txBody>
      </p:sp>
      <p:pic>
        <p:nvPicPr>
          <p:cNvPr id="20" name="Billede 19">
            <a:extLst>
              <a:ext uri="{FF2B5EF4-FFF2-40B4-BE49-F238E27FC236}">
                <a16:creationId xmlns:a16="http://schemas.microsoft.com/office/drawing/2014/main" id="{6D8D7AC8-82D4-4D2C-886F-903E3B19E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762" y="5660198"/>
            <a:ext cx="3086100" cy="11632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3D40A89A-F889-482D-AAAA-C2778FEB344F}"/>
              </a:ext>
            </a:extLst>
          </p:cNvPr>
          <p:cNvSpPr/>
          <p:nvPr/>
        </p:nvSpPr>
        <p:spPr>
          <a:xfrm>
            <a:off x="5083472" y="-8812"/>
            <a:ext cx="612396" cy="60400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2</a:t>
            </a:r>
          </a:p>
        </p:txBody>
      </p:sp>
      <p:pic>
        <p:nvPicPr>
          <p:cNvPr id="22" name="Billede 21">
            <a:extLst>
              <a:ext uri="{FF2B5EF4-FFF2-40B4-BE49-F238E27FC236}">
                <a16:creationId xmlns:a16="http://schemas.microsoft.com/office/drawing/2014/main" id="{BBE72533-7B3E-40A9-914B-6130DB062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762" y="3911880"/>
            <a:ext cx="3086100" cy="16581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Rektangel 23">
            <a:extLst>
              <a:ext uri="{FF2B5EF4-FFF2-40B4-BE49-F238E27FC236}">
                <a16:creationId xmlns:a16="http://schemas.microsoft.com/office/drawing/2014/main" id="{CDAC9820-9AC9-4D3D-8001-EF450AA6D145}"/>
              </a:ext>
            </a:extLst>
          </p:cNvPr>
          <p:cNvSpPr/>
          <p:nvPr/>
        </p:nvSpPr>
        <p:spPr>
          <a:xfrm>
            <a:off x="4119418" y="3911880"/>
            <a:ext cx="637309" cy="143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9F39DE8-AB3A-4F94-8386-C3DD8E20D7B3}"/>
              </a:ext>
            </a:extLst>
          </p:cNvPr>
          <p:cNvSpPr/>
          <p:nvPr/>
        </p:nvSpPr>
        <p:spPr>
          <a:xfrm>
            <a:off x="1468283" y="-8810"/>
            <a:ext cx="612396" cy="60400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1</a:t>
            </a:r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D7DA0E42-E883-425D-9D9D-2831F59A0EB7}"/>
              </a:ext>
            </a:extLst>
          </p:cNvPr>
          <p:cNvSpPr/>
          <p:nvPr/>
        </p:nvSpPr>
        <p:spPr>
          <a:xfrm>
            <a:off x="3922762" y="4485675"/>
            <a:ext cx="1187213" cy="233507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3A89E1F0-790F-4824-96AF-07C669BEC44C}"/>
              </a:ext>
            </a:extLst>
          </p:cNvPr>
          <p:cNvSpPr/>
          <p:nvPr/>
        </p:nvSpPr>
        <p:spPr>
          <a:xfrm>
            <a:off x="6447194" y="5737096"/>
            <a:ext cx="988291" cy="534349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Klik på Log på  i det link der åbner sig</a:t>
            </a:r>
          </a:p>
        </p:txBody>
      </p:sp>
      <p:sp>
        <p:nvSpPr>
          <p:cNvPr id="33" name="Rektangel: afrundede hjørner 32">
            <a:extLst>
              <a:ext uri="{FF2B5EF4-FFF2-40B4-BE49-F238E27FC236}">
                <a16:creationId xmlns:a16="http://schemas.microsoft.com/office/drawing/2014/main" id="{5FD59E25-17E1-4840-A954-8BD4799BE4AD}"/>
              </a:ext>
            </a:extLst>
          </p:cNvPr>
          <p:cNvSpPr/>
          <p:nvPr/>
        </p:nvSpPr>
        <p:spPr>
          <a:xfrm>
            <a:off x="3922762" y="6470957"/>
            <a:ext cx="530739" cy="262352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: afrundede hjørner 33">
            <a:extLst>
              <a:ext uri="{FF2B5EF4-FFF2-40B4-BE49-F238E27FC236}">
                <a16:creationId xmlns:a16="http://schemas.microsoft.com/office/drawing/2014/main" id="{1B42349F-EAD9-4FFD-90FF-B762077AC9A5}"/>
              </a:ext>
            </a:extLst>
          </p:cNvPr>
          <p:cNvSpPr/>
          <p:nvPr/>
        </p:nvSpPr>
        <p:spPr>
          <a:xfrm>
            <a:off x="7688981" y="568195"/>
            <a:ext cx="3021437" cy="838899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bg1"/>
                </a:solidFill>
              </a:rPr>
              <a:t>Log in</a:t>
            </a:r>
          </a:p>
          <a:p>
            <a:pPr marL="228600" indent="-228600">
              <a:buAutoNum type="arabicPeriod"/>
            </a:pPr>
            <a:r>
              <a:rPr lang="da-DK" sz="900" dirty="0"/>
              <a:t>Indtast din e-mail</a:t>
            </a:r>
          </a:p>
          <a:p>
            <a:pPr marL="228600" indent="-228600">
              <a:buAutoNum type="arabicPeriod"/>
            </a:pPr>
            <a:r>
              <a:rPr lang="da-DK" sz="900" dirty="0"/>
              <a:t>Indtast din selvvalgte kode</a:t>
            </a:r>
          </a:p>
        </p:txBody>
      </p:sp>
      <p:pic>
        <p:nvPicPr>
          <p:cNvPr id="36" name="Billede 35">
            <a:extLst>
              <a:ext uri="{FF2B5EF4-FFF2-40B4-BE49-F238E27FC236}">
                <a16:creationId xmlns:a16="http://schemas.microsoft.com/office/drawing/2014/main" id="{6B03BBD3-8914-4CAF-A45F-29A9B3D74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8145" y="1564897"/>
            <a:ext cx="3078746" cy="2180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Rektangel: afrundede hjørner 36">
            <a:extLst>
              <a:ext uri="{FF2B5EF4-FFF2-40B4-BE49-F238E27FC236}">
                <a16:creationId xmlns:a16="http://schemas.microsoft.com/office/drawing/2014/main" id="{A95C0A93-AC6C-4763-8DE3-2B96E065E808}"/>
              </a:ext>
            </a:extLst>
          </p:cNvPr>
          <p:cNvSpPr/>
          <p:nvPr/>
        </p:nvSpPr>
        <p:spPr>
          <a:xfrm>
            <a:off x="10541947" y="1703175"/>
            <a:ext cx="1169763" cy="534349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Tast din e-mail og selvvalgte kode og login</a:t>
            </a:r>
          </a:p>
        </p:txBody>
      </p:sp>
      <p:sp>
        <p:nvSpPr>
          <p:cNvPr id="38" name="Rektangel: afrundede hjørner 37">
            <a:extLst>
              <a:ext uri="{FF2B5EF4-FFF2-40B4-BE49-F238E27FC236}">
                <a16:creationId xmlns:a16="http://schemas.microsoft.com/office/drawing/2014/main" id="{3202B6ED-9226-4FF3-BD9A-896A4066FC5F}"/>
              </a:ext>
            </a:extLst>
          </p:cNvPr>
          <p:cNvSpPr/>
          <p:nvPr/>
        </p:nvSpPr>
        <p:spPr>
          <a:xfrm>
            <a:off x="9672672" y="3083771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3E40FD3-DE48-4E82-AE4B-E389AC73CEA8}"/>
              </a:ext>
            </a:extLst>
          </p:cNvPr>
          <p:cNvSpPr/>
          <p:nvPr/>
        </p:nvSpPr>
        <p:spPr>
          <a:xfrm>
            <a:off x="8865872" y="-2679"/>
            <a:ext cx="612396" cy="60400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3</a:t>
            </a:r>
          </a:p>
        </p:txBody>
      </p:sp>
      <p:sp>
        <p:nvSpPr>
          <p:cNvPr id="40" name="Rektangel: afrundede hjørner 39">
            <a:extLst>
              <a:ext uri="{FF2B5EF4-FFF2-40B4-BE49-F238E27FC236}">
                <a16:creationId xmlns:a16="http://schemas.microsoft.com/office/drawing/2014/main" id="{DAF7A8C7-5BBA-4BFD-8C06-9F773B0A91A0}"/>
              </a:ext>
            </a:extLst>
          </p:cNvPr>
          <p:cNvSpPr/>
          <p:nvPr/>
        </p:nvSpPr>
        <p:spPr>
          <a:xfrm>
            <a:off x="7735454" y="2177164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ktangel: afrundede hjørner 40">
            <a:extLst>
              <a:ext uri="{FF2B5EF4-FFF2-40B4-BE49-F238E27FC236}">
                <a16:creationId xmlns:a16="http://schemas.microsoft.com/office/drawing/2014/main" id="{98D6B983-6997-46A9-8528-A770A935ACB0}"/>
              </a:ext>
            </a:extLst>
          </p:cNvPr>
          <p:cNvSpPr/>
          <p:nvPr/>
        </p:nvSpPr>
        <p:spPr>
          <a:xfrm>
            <a:off x="7730836" y="2543232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2" name="Billede 41">
            <a:extLst>
              <a:ext uri="{FF2B5EF4-FFF2-40B4-BE49-F238E27FC236}">
                <a16:creationId xmlns:a16="http://schemas.microsoft.com/office/drawing/2014/main" id="{B82DA824-780D-4312-B97E-5228C2B472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008" y="3911880"/>
            <a:ext cx="3114381" cy="16581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Rektangel: afrundede hjørner 42">
            <a:extLst>
              <a:ext uri="{FF2B5EF4-FFF2-40B4-BE49-F238E27FC236}">
                <a16:creationId xmlns:a16="http://schemas.microsoft.com/office/drawing/2014/main" id="{5592B6F2-A277-4696-B354-6A59CE062465}"/>
              </a:ext>
            </a:extLst>
          </p:cNvPr>
          <p:cNvSpPr/>
          <p:nvPr/>
        </p:nvSpPr>
        <p:spPr>
          <a:xfrm>
            <a:off x="10541947" y="3738602"/>
            <a:ext cx="1169763" cy="1400372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Tilføj dit kundeforhold til din brugerprofil (kundenummer/aktiveringskode står på din regning)</a:t>
            </a:r>
          </a:p>
        </p:txBody>
      </p:sp>
      <p:sp>
        <p:nvSpPr>
          <p:cNvPr id="44" name="Rektangel: afrundede hjørner 43">
            <a:extLst>
              <a:ext uri="{FF2B5EF4-FFF2-40B4-BE49-F238E27FC236}">
                <a16:creationId xmlns:a16="http://schemas.microsoft.com/office/drawing/2014/main" id="{FF6B51A2-4816-4D4D-A496-7001ABA35291}"/>
              </a:ext>
            </a:extLst>
          </p:cNvPr>
          <p:cNvSpPr/>
          <p:nvPr/>
        </p:nvSpPr>
        <p:spPr>
          <a:xfrm>
            <a:off x="7790532" y="4758560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ktangel: afrundede hjørner 44">
            <a:extLst>
              <a:ext uri="{FF2B5EF4-FFF2-40B4-BE49-F238E27FC236}">
                <a16:creationId xmlns:a16="http://schemas.microsoft.com/office/drawing/2014/main" id="{E2C90209-70AE-4791-BAED-C1FCB80E1E91}"/>
              </a:ext>
            </a:extLst>
          </p:cNvPr>
          <p:cNvSpPr/>
          <p:nvPr/>
        </p:nvSpPr>
        <p:spPr>
          <a:xfrm>
            <a:off x="7790532" y="4416272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ktangel: afrundede hjørner 45">
            <a:extLst>
              <a:ext uri="{FF2B5EF4-FFF2-40B4-BE49-F238E27FC236}">
                <a16:creationId xmlns:a16="http://schemas.microsoft.com/office/drawing/2014/main" id="{91AC3731-0C0F-49D4-B086-38D8A7A3D5D5}"/>
              </a:ext>
            </a:extLst>
          </p:cNvPr>
          <p:cNvSpPr/>
          <p:nvPr/>
        </p:nvSpPr>
        <p:spPr>
          <a:xfrm>
            <a:off x="9672672" y="5016401"/>
            <a:ext cx="988292" cy="277091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Rektangel: afrundede hjørner 49">
            <a:extLst>
              <a:ext uri="{FF2B5EF4-FFF2-40B4-BE49-F238E27FC236}">
                <a16:creationId xmlns:a16="http://schemas.microsoft.com/office/drawing/2014/main" id="{735F34BF-491C-46A4-A50F-E9C9F43385D3}"/>
              </a:ext>
            </a:extLst>
          </p:cNvPr>
          <p:cNvSpPr/>
          <p:nvPr/>
        </p:nvSpPr>
        <p:spPr>
          <a:xfrm rot="20748986">
            <a:off x="417514" y="4484676"/>
            <a:ext cx="2463282" cy="1912249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Første gang du skal  logge ind med brug af kundenummer og adgangskode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141AAB7F-DB27-4259-B989-49E4F0A1FD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836" y="1564897"/>
            <a:ext cx="3572652" cy="21700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Rektangel: afrundede hjørner 16">
            <a:extLst>
              <a:ext uri="{FF2B5EF4-FFF2-40B4-BE49-F238E27FC236}">
                <a16:creationId xmlns:a16="http://schemas.microsoft.com/office/drawing/2014/main" id="{67A550C6-CC90-452C-B777-87FE38542699}"/>
              </a:ext>
            </a:extLst>
          </p:cNvPr>
          <p:cNvSpPr/>
          <p:nvPr/>
        </p:nvSpPr>
        <p:spPr>
          <a:xfrm>
            <a:off x="151836" y="3114540"/>
            <a:ext cx="1220812" cy="205932"/>
          </a:xfrm>
          <a:prstGeom prst="roundRect">
            <a:avLst/>
          </a:prstGeom>
          <a:noFill/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4B5DDCE9-7BBE-4785-8D40-78F1903C4525}"/>
              </a:ext>
            </a:extLst>
          </p:cNvPr>
          <p:cNvSpPr/>
          <p:nvPr/>
        </p:nvSpPr>
        <p:spPr>
          <a:xfrm>
            <a:off x="2634832" y="2236915"/>
            <a:ext cx="988291" cy="534349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Klik på ”Er du ny bruger?”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9F8298CB-9352-46D1-830F-6D5761DA90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0116" y="1564897"/>
            <a:ext cx="3078746" cy="2170051"/>
          </a:xfrm>
          <a:prstGeom prst="rect">
            <a:avLst/>
          </a:prstGeom>
          <a:ln w="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80BC3B94-B0AD-45C8-B1A1-A46E6BC3AD89}"/>
              </a:ext>
            </a:extLst>
          </p:cNvPr>
          <p:cNvSpPr/>
          <p:nvPr/>
        </p:nvSpPr>
        <p:spPr>
          <a:xfrm>
            <a:off x="6447194" y="2261758"/>
            <a:ext cx="988291" cy="637006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Udfyld felterne og opret din brugerprofil</a:t>
            </a:r>
          </a:p>
        </p:txBody>
      </p:sp>
      <p:sp>
        <p:nvSpPr>
          <p:cNvPr id="48" name="Rektangel: afrundede hjørner 47">
            <a:extLst>
              <a:ext uri="{FF2B5EF4-FFF2-40B4-BE49-F238E27FC236}">
                <a16:creationId xmlns:a16="http://schemas.microsoft.com/office/drawing/2014/main" id="{9BF75B23-D14D-4C83-BED0-4CF68AB1F614}"/>
              </a:ext>
            </a:extLst>
          </p:cNvPr>
          <p:cNvSpPr/>
          <p:nvPr/>
        </p:nvSpPr>
        <p:spPr>
          <a:xfrm>
            <a:off x="3930116" y="2454255"/>
            <a:ext cx="664892" cy="205932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Rektangel: afrundede hjørner 48">
            <a:extLst>
              <a:ext uri="{FF2B5EF4-FFF2-40B4-BE49-F238E27FC236}">
                <a16:creationId xmlns:a16="http://schemas.microsoft.com/office/drawing/2014/main" id="{FC3D4C89-F356-40DE-977F-08B4262F550B}"/>
              </a:ext>
            </a:extLst>
          </p:cNvPr>
          <p:cNvSpPr/>
          <p:nvPr/>
        </p:nvSpPr>
        <p:spPr>
          <a:xfrm>
            <a:off x="3930116" y="2783304"/>
            <a:ext cx="659534" cy="205932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Rektangel: afrundede hjørner 50">
            <a:extLst>
              <a:ext uri="{FF2B5EF4-FFF2-40B4-BE49-F238E27FC236}">
                <a16:creationId xmlns:a16="http://schemas.microsoft.com/office/drawing/2014/main" id="{96194EEB-2509-4881-8541-5DC8D1D7CB0E}"/>
              </a:ext>
            </a:extLst>
          </p:cNvPr>
          <p:cNvSpPr/>
          <p:nvPr/>
        </p:nvSpPr>
        <p:spPr>
          <a:xfrm>
            <a:off x="3924223" y="3101257"/>
            <a:ext cx="659534" cy="205932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C927D822-E633-4F09-BA1E-81FD146553DA}"/>
              </a:ext>
            </a:extLst>
          </p:cNvPr>
          <p:cNvSpPr/>
          <p:nvPr/>
        </p:nvSpPr>
        <p:spPr>
          <a:xfrm>
            <a:off x="6447194" y="4287644"/>
            <a:ext cx="988291" cy="534349"/>
          </a:xfrm>
          <a:prstGeom prst="round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/>
              <a:t>Klik på linket i den tilsendte e-mail</a:t>
            </a:r>
          </a:p>
        </p:txBody>
      </p:sp>
      <p:sp>
        <p:nvSpPr>
          <p:cNvPr id="53" name="Rektangel: afrundede hjørner 52">
            <a:extLst>
              <a:ext uri="{FF2B5EF4-FFF2-40B4-BE49-F238E27FC236}">
                <a16:creationId xmlns:a16="http://schemas.microsoft.com/office/drawing/2014/main" id="{F96BCFEB-0858-46DE-B976-BCE1BD7543E5}"/>
              </a:ext>
            </a:extLst>
          </p:cNvPr>
          <p:cNvSpPr/>
          <p:nvPr/>
        </p:nvSpPr>
        <p:spPr>
          <a:xfrm>
            <a:off x="5848500" y="3338699"/>
            <a:ext cx="1101525" cy="406265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Rektangel: afrundede hjørner 53">
            <a:extLst>
              <a:ext uri="{FF2B5EF4-FFF2-40B4-BE49-F238E27FC236}">
                <a16:creationId xmlns:a16="http://schemas.microsoft.com/office/drawing/2014/main" id="{ADBCB125-8D53-44C2-A048-9DDAC95D4350}"/>
              </a:ext>
            </a:extLst>
          </p:cNvPr>
          <p:cNvSpPr/>
          <p:nvPr/>
        </p:nvSpPr>
        <p:spPr>
          <a:xfrm>
            <a:off x="2482349" y="3309498"/>
            <a:ext cx="1101525" cy="406265"/>
          </a:xfrm>
          <a:prstGeom prst="round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7" name="Billede 46">
            <a:extLst>
              <a:ext uri="{FF2B5EF4-FFF2-40B4-BE49-F238E27FC236}">
                <a16:creationId xmlns:a16="http://schemas.microsoft.com/office/drawing/2014/main" id="{29D8CE0F-A2B5-4C7E-8454-F8D45679F7A3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194" y="5680237"/>
            <a:ext cx="962025" cy="98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23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Wendrich</dc:creator>
  <cp:lastModifiedBy>Mette Ryberg Herskind</cp:lastModifiedBy>
  <cp:revision>27</cp:revision>
  <dcterms:created xsi:type="dcterms:W3CDTF">2020-12-01T08:52:28Z</dcterms:created>
  <dcterms:modified xsi:type="dcterms:W3CDTF">2021-01-13T14:05:20Z</dcterms:modified>
</cp:coreProperties>
</file>